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BC39"/>
    <a:srgbClr val="1AD439"/>
    <a:srgbClr val="0EF0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60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6BFEA-60CF-41FB-A15C-3E55DC929D0B}" type="datetimeFigureOut">
              <a:rPr lang="it-IT" smtClean="0"/>
              <a:t>19/07/2017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F8156-E56E-44F3-88ED-1836179B20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5914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76702-E9F8-42D0-9AB1-62FF36F10D5D}" type="datetimeFigureOut">
              <a:rPr lang="it-IT" smtClean="0"/>
              <a:t>19/07/2017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E3D56-7C0B-4233-B84A-2170675FB8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7261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8787A19-1681-4923-8A22-0490060DECA1}" type="datetimeFigureOut">
              <a:rPr lang="it-IT" smtClean="0"/>
              <a:t>19/07/2017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C63577-B62A-40EE-8CB1-F8CC827F4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13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ECD5D9B-531B-4C3A-8052-2D848F8C4E9F}" type="datetimeFigureOut">
              <a:rPr lang="it-IT" smtClean="0"/>
              <a:t>19/07/2017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B414D17-4200-4200-9114-699B904FB8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580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ECD5D9B-531B-4C3A-8052-2D848F8C4E9F}" type="datetimeFigureOut">
              <a:rPr lang="it-IT" smtClean="0"/>
              <a:t>19/07/2017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B414D17-4200-4200-9114-699B904FB8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0436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ECD5D9B-531B-4C3A-8052-2D848F8C4E9F}" type="datetimeFigureOut">
              <a:rPr lang="it-IT" smtClean="0"/>
              <a:t>19/07/2017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B414D17-4200-4200-9114-699B904FB8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8317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ECD5D9B-531B-4C3A-8052-2D848F8C4E9F}" type="datetimeFigureOut">
              <a:rPr lang="it-IT" smtClean="0"/>
              <a:t>19/07/2017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B414D17-4200-4200-9114-699B904FB8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26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8787A19-1681-4923-8A22-0490060DECA1}" type="datetimeFigureOut">
              <a:rPr lang="it-IT" smtClean="0"/>
              <a:t>19/07/2017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C63577-B62A-40EE-8CB1-F8CC827F41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349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ECD5D9B-531B-4C3A-8052-2D848F8C4E9F}" type="datetimeFigureOut">
              <a:rPr lang="it-IT" smtClean="0"/>
              <a:t>19/07/2017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B414D17-4200-4200-9114-699B904FB8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827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ECD5D9B-531B-4C3A-8052-2D848F8C4E9F}" type="datetimeFigureOut">
              <a:rPr lang="it-IT" smtClean="0"/>
              <a:t>19/07/2017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B414D17-4200-4200-9114-699B904FB8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900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ECD5D9B-531B-4C3A-8052-2D848F8C4E9F}" type="datetimeFigureOut">
              <a:rPr lang="it-IT" smtClean="0"/>
              <a:t>19/07/2017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B414D17-4200-4200-9114-699B904FB8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697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ECD5D9B-531B-4C3A-8052-2D848F8C4E9F}" type="datetimeFigureOut">
              <a:rPr lang="it-IT" smtClean="0"/>
              <a:t>19/07/2017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B414D17-4200-4200-9114-699B904FB8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9929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ECD5D9B-531B-4C3A-8052-2D848F8C4E9F}" type="datetimeFigureOut">
              <a:rPr lang="it-IT" smtClean="0"/>
              <a:t>19/07/2017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B414D17-4200-4200-9114-699B904FB8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5314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ECD5D9B-531B-4C3A-8052-2D848F8C4E9F}" type="datetimeFigureOut">
              <a:rPr lang="it-IT" smtClean="0"/>
              <a:t>19/07/2017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B414D17-4200-4200-9114-699B904FB8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8188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ECD5D9B-531B-4C3A-8052-2D848F8C4E9F}" type="datetimeFigureOut">
              <a:rPr lang="it-IT" smtClean="0"/>
              <a:t>19/07/2017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B414D17-4200-4200-9114-699B904FB8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13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7" r="74651"/>
          <a:stretch/>
        </p:blipFill>
        <p:spPr>
          <a:xfrm>
            <a:off x="8290125" y="86200"/>
            <a:ext cx="822741" cy="774000"/>
          </a:xfrm>
          <a:prstGeom prst="rect">
            <a:avLst/>
          </a:prstGeom>
        </p:spPr>
      </p:pic>
      <p:sp>
        <p:nvSpPr>
          <p:cNvPr id="7" name="Rettangolo 6"/>
          <p:cNvSpPr/>
          <p:nvPr userDrawn="1"/>
        </p:nvSpPr>
        <p:spPr>
          <a:xfrm rot="10800000">
            <a:off x="-1951" y="5536911"/>
            <a:ext cx="9144000" cy="913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t-IT" sz="135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335570" y="143662"/>
            <a:ext cx="784412" cy="774000"/>
          </a:xfrm>
          <a:prstGeom prst="rect">
            <a:avLst/>
          </a:prstGeom>
        </p:spPr>
      </p:pic>
      <p:pic>
        <p:nvPicPr>
          <p:cNvPr id="18" name="Picture 7"/>
          <p:cNvPicPr>
            <a:picLocks noChangeAspect="1" noChangeArrowheads="1"/>
          </p:cNvPicPr>
          <p:nvPr userDrawn="1"/>
        </p:nvPicPr>
        <p:blipFill rotWithShape="1">
          <a:blip r:embed="rId6" cstate="print"/>
          <a:srcRect t="10460" b="14416"/>
          <a:stretch/>
        </p:blipFill>
        <p:spPr bwMode="auto">
          <a:xfrm>
            <a:off x="5960512" y="106397"/>
            <a:ext cx="1336853" cy="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Immagine 11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9" t="-920" r="9749" b="39156"/>
          <a:stretch/>
        </p:blipFill>
        <p:spPr>
          <a:xfrm>
            <a:off x="7840987" y="1003447"/>
            <a:ext cx="678134" cy="774000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7" t="11381" r="56632" b="14090"/>
          <a:stretch/>
        </p:blipFill>
        <p:spPr>
          <a:xfrm>
            <a:off x="6799202" y="1005571"/>
            <a:ext cx="796243" cy="774000"/>
          </a:xfrm>
          <a:prstGeom prst="rect">
            <a:avLst/>
          </a:prstGeom>
        </p:spPr>
      </p:pic>
      <p:sp>
        <p:nvSpPr>
          <p:cNvPr id="3" name="Rettangolo 2"/>
          <p:cNvSpPr/>
          <p:nvPr userDrawn="1"/>
        </p:nvSpPr>
        <p:spPr>
          <a:xfrm>
            <a:off x="0" y="2466994"/>
            <a:ext cx="9144000" cy="3069143"/>
          </a:xfrm>
          <a:prstGeom prst="rect">
            <a:avLst/>
          </a:prstGeom>
          <a:blipFill dpi="0" rotWithShape="1">
            <a:blip r:embed="rId9">
              <a:alphaModFix amt="21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3" y="0"/>
            <a:ext cx="5934660" cy="1854581"/>
          </a:xfrm>
          <a:prstGeom prst="rect">
            <a:avLst/>
          </a:prstGeom>
        </p:spPr>
      </p:pic>
      <p:sp>
        <p:nvSpPr>
          <p:cNvPr id="22" name="Rettangolo 21"/>
          <p:cNvSpPr/>
          <p:nvPr userDrawn="1"/>
        </p:nvSpPr>
        <p:spPr>
          <a:xfrm rot="10800000">
            <a:off x="0" y="2383708"/>
            <a:ext cx="9144000" cy="913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</p:spTree>
    <p:extLst>
      <p:ext uri="{BB962C8B-B14F-4D97-AF65-F5344CB8AC3E}">
        <p14:creationId xmlns:p14="http://schemas.microsoft.com/office/powerpoint/2010/main" val="245727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 rot="10800000">
            <a:off x="0" y="6199462"/>
            <a:ext cx="9144003" cy="7116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12" name="Rettangolo 11"/>
          <p:cNvSpPr/>
          <p:nvPr userDrawn="1"/>
        </p:nvSpPr>
        <p:spPr>
          <a:xfrm rot="10800000">
            <a:off x="5273963" y="821263"/>
            <a:ext cx="3870039" cy="5927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t-IT" sz="1350"/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93"/>
          <a:stretch/>
        </p:blipFill>
        <p:spPr>
          <a:xfrm>
            <a:off x="7976988" y="6307667"/>
            <a:ext cx="1161304" cy="55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82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/>
          <p:cNvSpPr/>
          <p:nvPr/>
        </p:nvSpPr>
        <p:spPr>
          <a:xfrm>
            <a:off x="1941736" y="2547560"/>
            <a:ext cx="52692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sz="4000" b="1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2866231" y="3255446"/>
            <a:ext cx="37208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Lecturer’s name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37595" y="6121400"/>
            <a:ext cx="132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513667" y="6121400"/>
            <a:ext cx="132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941736" y="6121400"/>
            <a:ext cx="132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3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193903" y="174843"/>
            <a:ext cx="13890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en-US" sz="4000" b="1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710227" y="2614496"/>
            <a:ext cx="52692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en-US" sz="3600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8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193903" y="234112"/>
            <a:ext cx="13890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en-US" sz="4000" b="1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710227" y="2614496"/>
            <a:ext cx="52692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en-US" sz="3600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61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385</TotalTime>
  <Words>10</Words>
  <Application>Microsoft Office PowerPoint</Application>
  <PresentationFormat>Presentazione su schermo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Personalizza struttura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FICwtmod2017</dc:creator>
  <cp:lastModifiedBy>Utente</cp:lastModifiedBy>
  <cp:revision>36</cp:revision>
  <dcterms:created xsi:type="dcterms:W3CDTF">2015-04-01T07:35:10Z</dcterms:created>
  <dcterms:modified xsi:type="dcterms:W3CDTF">2017-07-19T16:23:55Z</dcterms:modified>
</cp:coreProperties>
</file>