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it-IT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2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  <a:prstGeom prst="rect">
            <a:avLst/>
          </a:prstGeom>
        </p:spPr>
        <p:txBody>
          <a:bodyPr anchor="b"/>
          <a:lstStyle>
            <a:lvl1pPr algn="ctr">
              <a:defRPr sz="18898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82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20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1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18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  <a:prstGeom prst="rect">
            <a:avLst/>
          </a:prstGeom>
        </p:spPr>
        <p:txBody>
          <a:bodyPr anchor="b"/>
          <a:lstStyle>
            <a:lvl1pPr>
              <a:defRPr sz="18898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34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70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48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80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3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  <a:prstGeom prst="rect">
            <a:avLst/>
          </a:prstGeo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8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56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153"/>
          <p:cNvSpPr>
            <a:spLocks noChangeArrowheads="1"/>
          </p:cNvSpPr>
          <p:nvPr userDrawn="1"/>
        </p:nvSpPr>
        <p:spPr bwMode="auto">
          <a:xfrm>
            <a:off x="7953665" y="417518"/>
            <a:ext cx="20498111" cy="5314438"/>
          </a:xfrm>
          <a:prstGeom prst="rect">
            <a:avLst/>
          </a:prstGeom>
          <a:noFill/>
          <a:ln w="203200" cmpd="thinThick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it-IT"/>
          </a:p>
        </p:txBody>
      </p:sp>
      <p:pic>
        <p:nvPicPr>
          <p:cNvPr id="15" name="Picture 7"/>
          <p:cNvPicPr>
            <a:picLocks noChangeAspect="1" noChangeArrowheads="1"/>
          </p:cNvPicPr>
          <p:nvPr userDrawn="1"/>
        </p:nvPicPr>
        <p:blipFill rotWithShape="1">
          <a:blip r:embed="rId13" cstate="print"/>
          <a:srcRect l="8226" t="10460" r="5879" b="10175"/>
          <a:stretch/>
        </p:blipFill>
        <p:spPr bwMode="auto">
          <a:xfrm>
            <a:off x="1356765" y="40670657"/>
            <a:ext cx="2781124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0153"/>
          <p:cNvSpPr>
            <a:spLocks noChangeArrowheads="1"/>
          </p:cNvSpPr>
          <p:nvPr userDrawn="1"/>
        </p:nvSpPr>
        <p:spPr bwMode="auto">
          <a:xfrm>
            <a:off x="360000" y="40117487"/>
            <a:ext cx="28091776" cy="2723310"/>
          </a:xfrm>
          <a:prstGeom prst="rect">
            <a:avLst/>
          </a:prstGeom>
          <a:noFill/>
          <a:ln w="203200" cmpd="thinThick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451858" y="40342884"/>
            <a:ext cx="27087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Supported</a:t>
            </a: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by:</a:t>
            </a:r>
            <a:endParaRPr lang="it-IT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309"/>
          <a:stretch/>
        </p:blipFill>
        <p:spPr>
          <a:xfrm>
            <a:off x="4525514" y="40670656"/>
            <a:ext cx="2021158" cy="1980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t="-920" r="9749" b="39156"/>
          <a:stretch/>
        </p:blipFill>
        <p:spPr>
          <a:xfrm>
            <a:off x="9555487" y="40669200"/>
            <a:ext cx="1577056" cy="18000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t="11381" r="56632" b="14090"/>
          <a:stretch/>
        </p:blipFill>
        <p:spPr>
          <a:xfrm>
            <a:off x="7027801" y="40707300"/>
            <a:ext cx="1851728" cy="18000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26" y="402316"/>
            <a:ext cx="7077071" cy="531443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26070632" y="40663012"/>
            <a:ext cx="1824214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3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34"/>
          <p:cNvSpPr/>
          <p:nvPr/>
        </p:nvSpPr>
        <p:spPr>
          <a:xfrm>
            <a:off x="8843293" y="891837"/>
            <a:ext cx="1905155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defRPr/>
            </a:pPr>
            <a:endParaRPr lang="it-IT" sz="14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Surname1 FIRST LETTER NAME1</a:t>
            </a: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.*, 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Surname2 </a:t>
            </a: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LETTER 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NAME2.*, Surname3 </a:t>
            </a: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LETTER 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NAME3**. </a:t>
            </a:r>
          </a:p>
          <a:p>
            <a:pPr algn="ctr">
              <a:defRPr/>
            </a:pPr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it-IT" sz="1600" b="1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 address1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Mail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address2, Mail address3</a:t>
            </a:r>
            <a:endParaRPr lang="it-IT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99437" y="14998230"/>
            <a:ext cx="168480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 </a:t>
            </a:r>
            <a:r>
              <a:rPr lang="en-US" altLang="it-IT" sz="3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HEADINGS </a:t>
            </a:r>
            <a:r>
              <a:rPr lang="en-US" altLang="it-IT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to be </a:t>
            </a:r>
            <a:r>
              <a:rPr lang="en-US" altLang="it-IT" sz="3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 bold in </a:t>
            </a:r>
            <a:r>
              <a:rPr lang="en-US" altLang="it-IT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30pt Tahoma and capital letter</a:t>
            </a:r>
            <a:endParaRPr lang="en-US" altLang="it-IT" sz="3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99437" y="15788842"/>
            <a:ext cx="14333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24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  <a:r>
              <a:rPr lang="en-US" altLang="it-IT" sz="2400" dirty="0" err="1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r>
              <a:rPr lang="en-US" altLang="it-IT" sz="24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 – Text has to be typed at least in 24pt Arial  </a:t>
            </a:r>
            <a:endParaRPr lang="en-US" altLang="it-IT" sz="24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99437" y="16713514"/>
            <a:ext cx="143338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Figure 1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altLang="it-IT" sz="2000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Text of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Figure legends is </a:t>
            </a:r>
            <a:r>
              <a:rPr lang="en-US" altLang="it-IT" sz="2000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20pt Arial;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US" altLang="it-IT" sz="2000" b="1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it-IT" sz="2000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” should be in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</a:p>
          <a:p>
            <a:endParaRPr lang="en-US" altLang="it-IT" sz="20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it-IT" sz="20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Table 1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-   Text of Table titles is 20pt Arial; “</a:t>
            </a:r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” should be in bold</a:t>
            </a:r>
            <a:endParaRPr lang="en-US" altLang="it-IT" sz="20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19251" y="7146860"/>
            <a:ext cx="168480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4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GUIDELINES FOR POSTER PREPARTION</a:t>
            </a:r>
            <a:endParaRPr lang="en-US" altLang="it-IT" sz="4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14813" y="8004794"/>
            <a:ext cx="27012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dimensions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posters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exceed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32"W 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× 48"H (90 cm × 120 cm), with minimum 1"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margins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the top and bottom.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suggested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organize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poster in an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orderly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fashion for a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flow from top to bottom and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left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right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Divide the poster in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sections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suggested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font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it-IT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14813" y="10408379"/>
            <a:ext cx="258258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54pt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capital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sz="5400" dirty="0"/>
          </a:p>
        </p:txBody>
      </p:sp>
      <p:sp>
        <p:nvSpPr>
          <p:cNvPr id="16" name="Rettangolo 15"/>
          <p:cNvSpPr/>
          <p:nvPr/>
        </p:nvSpPr>
        <p:spPr>
          <a:xfrm>
            <a:off x="439972" y="11762857"/>
            <a:ext cx="27087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Author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36pt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 to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distinguish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endParaRPr lang="it-IT" sz="3600" b="1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(e.g., Newton I.*, Stuart E.**)  </a:t>
            </a:r>
            <a:endParaRPr lang="it-IT" sz="3600" dirty="0"/>
          </a:p>
        </p:txBody>
      </p:sp>
      <p:sp>
        <p:nvSpPr>
          <p:cNvPr id="26" name="Rettangolo 25"/>
          <p:cNvSpPr/>
          <p:nvPr/>
        </p:nvSpPr>
        <p:spPr>
          <a:xfrm>
            <a:off x="419251" y="13394334"/>
            <a:ext cx="27087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28pt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99437" y="14196282"/>
            <a:ext cx="27087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24pt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endParaRPr lang="it-IT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229</Words>
  <Application>Microsoft Office PowerPoint</Application>
  <PresentationFormat>Personalizzato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</vt:lpstr>
      <vt:lpstr>Calibri</vt:lpstr>
      <vt:lpstr>Calibri Light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FICwtmod2017</dc:creator>
  <cp:lastModifiedBy>Utente</cp:lastModifiedBy>
  <cp:revision>23</cp:revision>
  <dcterms:created xsi:type="dcterms:W3CDTF">2016-07-27T16:15:01Z</dcterms:created>
  <dcterms:modified xsi:type="dcterms:W3CDTF">2017-07-19T16:25:11Z</dcterms:modified>
</cp:coreProperties>
</file>